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36169700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№131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12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11 мая по 20 ч. 12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северо-восточный, восточный 9-14 м/с. Температура воздуха ночью 2-4, днем 17-19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13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12 мая по 08 ч. 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5181819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5902</TotalTime>
  <Words>550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1156</cp:revision>
  <cp:lastPrinted>2021-07-01T03:56:27Z</cp:lastPrinted>
  <dcterms:created xsi:type="dcterms:W3CDTF">2024-09-22T07:48:17Z</dcterms:created>
  <dcterms:modified xsi:type="dcterms:W3CDTF">2026-05-11T08:28:09Z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